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AB7D-687B-4F8A-8FA5-797BF243766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2D0C-C347-48F6-8315-DFA1CE839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10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AB7D-687B-4F8A-8FA5-797BF243766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2D0C-C347-48F6-8315-DFA1CE839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2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AB7D-687B-4F8A-8FA5-797BF243766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2D0C-C347-48F6-8315-DFA1CE839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AB7D-687B-4F8A-8FA5-797BF243766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2D0C-C347-48F6-8315-DFA1CE839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1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AB7D-687B-4F8A-8FA5-797BF243766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2D0C-C347-48F6-8315-DFA1CE839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6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AB7D-687B-4F8A-8FA5-797BF243766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2D0C-C347-48F6-8315-DFA1CE839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58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AB7D-687B-4F8A-8FA5-797BF243766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2D0C-C347-48F6-8315-DFA1CE839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7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AB7D-687B-4F8A-8FA5-797BF243766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2D0C-C347-48F6-8315-DFA1CE839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47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AB7D-687B-4F8A-8FA5-797BF243766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2D0C-C347-48F6-8315-DFA1CE839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41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AB7D-687B-4F8A-8FA5-797BF243766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2D0C-C347-48F6-8315-DFA1CE839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9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AB7D-687B-4F8A-8FA5-797BF243766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50D2D0C-C347-48F6-8315-DFA1CE839CD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42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30AB7D-687B-4F8A-8FA5-797BF243766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0D2D0C-C347-48F6-8315-DFA1CE839CD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365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/>
              <a:t>Наша столовая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200" y="3515096"/>
            <a:ext cx="10472928" cy="1466040"/>
          </a:xfrm>
        </p:spPr>
        <p:txBody>
          <a:bodyPr/>
          <a:lstStyle/>
          <a:p>
            <a:r>
              <a:rPr lang="ru-RU" dirty="0" smtClean="0"/>
              <a:t>МБОУ СОШ № 11 г. Уссурийска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356872"/>
            <a:ext cx="5399389" cy="324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нашей столовой 180 посадочных мест. Вся мебель соответствует требованиям </a:t>
            </a:r>
            <a:r>
              <a:rPr lang="ru-RU" dirty="0" err="1" smtClean="0"/>
              <a:t>Санпин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10" y="2091758"/>
            <a:ext cx="3561395" cy="43894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92" y="2053916"/>
            <a:ext cx="3530667" cy="44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Кухня оснащена современным оборудованием, комплектами посуды.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865" y="2131858"/>
            <a:ext cx="2671946" cy="42513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1858"/>
            <a:ext cx="3380509" cy="4441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005" y="2253817"/>
            <a:ext cx="3277327" cy="419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Рацион составлен согласно возрастным потребностям школьников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6" r="17852"/>
          <a:stretch/>
        </p:blipFill>
        <p:spPr>
          <a:xfrm rot="5400000">
            <a:off x="3031175" y="2077905"/>
            <a:ext cx="4851070" cy="4389437"/>
          </a:xfrm>
        </p:spPr>
      </p:pic>
    </p:spTree>
    <p:extLst>
      <p:ext uri="{BB962C8B-B14F-4D97-AF65-F5344CB8AC3E}">
        <p14:creationId xmlns:p14="http://schemas.microsoft.com/office/powerpoint/2010/main" val="401100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школьников есть возможность выбора вариантов завтрака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43" y="2101417"/>
            <a:ext cx="3296178" cy="4389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17" y="2207821"/>
            <a:ext cx="3150394" cy="428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Проводим агитационные мероприятия по здоровому питанию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r="12589"/>
          <a:stretch/>
        </p:blipFill>
        <p:spPr>
          <a:xfrm>
            <a:off x="2505694" y="2137559"/>
            <a:ext cx="6958940" cy="4246418"/>
          </a:xfrm>
        </p:spPr>
      </p:pic>
    </p:spTree>
    <p:extLst>
      <p:ext uri="{BB962C8B-B14F-4D97-AF65-F5344CB8AC3E}">
        <p14:creationId xmlns:p14="http://schemas.microsoft.com/office/powerpoint/2010/main" val="38177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3" r="11884" b="7462"/>
          <a:stretch/>
        </p:blipFill>
        <p:spPr>
          <a:xfrm>
            <a:off x="1615044" y="2065791"/>
            <a:ext cx="3871355" cy="40618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3" b="27924"/>
          <a:stretch/>
        </p:blipFill>
        <p:spPr>
          <a:xfrm>
            <a:off x="6733309" y="2065791"/>
            <a:ext cx="3942607" cy="406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 нас вкусно и полезно!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6" b="15862"/>
          <a:stretch/>
        </p:blipFill>
        <p:spPr>
          <a:xfrm>
            <a:off x="3990110" y="2066305"/>
            <a:ext cx="3764478" cy="44888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8" y="2066305"/>
            <a:ext cx="3201885" cy="44888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361" y="2066305"/>
            <a:ext cx="3740727" cy="450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804A718F-3A84-43C6-A3C5-DAD4DDF0F429}" vid="{E88134B7-4515-44E4-B280-1078776A48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31</TotalTime>
  <Words>55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Constantia</vt:lpstr>
      <vt:lpstr>Wingdings 2</vt:lpstr>
      <vt:lpstr>Тема1</vt:lpstr>
      <vt:lpstr>Наша столовая</vt:lpstr>
      <vt:lpstr>В нашей столовой 180 посадочных мест. Вся мебель соответствует требованиям Санпин.</vt:lpstr>
      <vt:lpstr>Кухня оснащена современным оборудованием, комплектами посуды. </vt:lpstr>
      <vt:lpstr>Рацион составлен согласно возрастным потребностям школьников</vt:lpstr>
      <vt:lpstr>У школьников есть возможность выбора вариантов завтрака</vt:lpstr>
      <vt:lpstr>Проводим агитационные мероприятия по здоровому питанию</vt:lpstr>
      <vt:lpstr>Презентация PowerPoint</vt:lpstr>
      <vt:lpstr>У нас вкусно и полезно!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пудинга творожного</dc:title>
  <dc:creator>User</dc:creator>
  <cp:lastModifiedBy>User</cp:lastModifiedBy>
  <cp:revision>4</cp:revision>
  <dcterms:created xsi:type="dcterms:W3CDTF">2022-10-31T04:37:44Z</dcterms:created>
  <dcterms:modified xsi:type="dcterms:W3CDTF">2022-10-31T05:09:04Z</dcterms:modified>
</cp:coreProperties>
</file>